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4" r:id="rId5"/>
    <p:sldId id="265" r:id="rId6"/>
    <p:sldId id="267" r:id="rId7"/>
    <p:sldId id="266" r:id="rId8"/>
    <p:sldId id="268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8FF1F25-98D0-40FB-BA16-1FE93A1B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13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42C36F9-5B78-4727-9841-ADE40DF50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20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5963EE0-ADD2-48F5-B7F8-140A14FC3AA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C040F09-3F97-4C15-9C6B-CF734A2B7BDF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372233A-8F29-4131-9A68-6FCE01EC7EB6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95A6AFC-B5BD-471D-A069-79729D4FED4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79C08B6-512B-419B-9FE8-05A08D686B9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B63552B-5EAF-47FF-9512-E69A49DF84F1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782F063-5D29-486C-8F21-51FBC695E805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6C078B2-E559-4CF2-BBA2-6388FE5CA681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161472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95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我們乃是朝聖旅客，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Through the night of doubt and sorrow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經過疑惑與憂悒；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Onward goes the pilgrim band,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手拿拐扙，口唱詩歌，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Singing songs of expectation,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面向神的應許地。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Marching to the Promised Land.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我們乃是朝聖旅客</a:t>
            </a:r>
            <a:r>
              <a:rPr lang="zh-TW" altLang="en-US" sz="25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THROUGH THE NIGHT OF DOUBT AND SORROW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白日時候，黑夜時候，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Clear before us through the darkness,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雲柱火柱正引領；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Gleams and burns the guiding Light;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弟兄手握弟兄的手，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Brother claps the hand of brother,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一步一步在進行。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Stepping fearless through the night.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同一位神同在亮光，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light of God’s own presence,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照明所有得贖人；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Over His ransomed people shed,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除去疑惑，除去愚妄，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Chasing far the gloom and terror,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照明我們的疑問。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Brightening all the path we tread;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同一目的在於高天，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object of our journey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同一信心不疲倦；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faith which never tires,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同一定質來看前面，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earnest looking forward,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同一希望得完全。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hope our God inspires.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同一詩歌千萬嘴唇，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strain that lips of thousands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同唱有如只一心；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Lift as from the heart of one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同一爭戰同一標準，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conflict, one the peril,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同一向神求相親。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march in God begun;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同一喜樂中的氣氛，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the gladness of rejoicing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在於永遠的岸前；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the far eternal shore,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在彼惟一全能的神，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 the One Almighty Father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掌權愛中至永遠。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Reigns in love for evermore.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應當前進，旅客弟兄，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Onward, therefore, pilgrim brothers,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前進倚著十字架；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Onward with the Cross our aid;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忍它羞辱，受它貧窮，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Bear its shame, and fight its battle,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直到休息它蔭下。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we rest beneath its shade.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不久墳墓都要裂開，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Soon shall come the great awaking.</a:t>
            </a:r>
            <a:r>
              <a:rPr lang="en-US" altLang="zh-TW" dirty="0"/>
              <a:t> 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不久死者要醒來，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Soon the rending of the tomb;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所有陰影都要失在，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the scattering of all shadows,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最終生命滿情愛。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the end of toil and gloom.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2256</TotalTime>
  <Words>475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H272  我們乃是朝聖旅客  THROUGH THE NIGHT OF DOUBT AND SORROW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117</cp:revision>
  <dcterms:created xsi:type="dcterms:W3CDTF">2001-04-19T19:07:54Z</dcterms:created>
  <dcterms:modified xsi:type="dcterms:W3CDTF">2017-08-05T13:52:16Z</dcterms:modified>
</cp:coreProperties>
</file>